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6" r:id="rId2"/>
    <p:sldId id="324" r:id="rId3"/>
    <p:sldId id="323" r:id="rId4"/>
    <p:sldId id="322" r:id="rId5"/>
    <p:sldId id="258" r:id="rId6"/>
    <p:sldId id="347" r:id="rId7"/>
    <p:sldId id="349" r:id="rId8"/>
    <p:sldId id="350" r:id="rId9"/>
    <p:sldId id="351" r:id="rId10"/>
    <p:sldId id="321" r:id="rId11"/>
  </p:sldIdLst>
  <p:sldSz cx="12192000" cy="6858000"/>
  <p:notesSz cx="6792913" cy="992505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912" y="72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5" y="9427075"/>
            <a:ext cx="2943596" cy="49797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12/15/2022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2176463" y="2047875"/>
            <a:ext cx="7840663" cy="31700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4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ZONA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AGIGEA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6" name="TextBox 9"/>
          <p:cNvSpPr txBox="1"/>
          <p:nvPr/>
        </p:nvSpPr>
        <p:spPr>
          <a:xfrm rot="215140">
            <a:off x="9229725" y="3852863"/>
            <a:ext cx="7997825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ro-RO" altLang="en-US" sz="18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3079" name="Group 22"/>
          <p:cNvGrpSpPr/>
          <p:nvPr/>
        </p:nvGrpSpPr>
        <p:grpSpPr>
          <a:xfrm>
            <a:off x="2176463" y="0"/>
            <a:ext cx="7840662" cy="960438"/>
            <a:chOff x="665387" y="474060"/>
            <a:chExt cx="4988092" cy="960349"/>
          </a:xfrm>
        </p:grpSpPr>
        <p:pic>
          <p:nvPicPr>
            <p:cNvPr id="3080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1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2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iunie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2019</a:t>
            </a: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timpul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TOTALĂ 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27.970.074,09 lei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TVA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AGIGEA vor constitui un sistem complex, pe o lungime de aproximativ 1.200 ml, cu rol de protecție a zonei costiere ce poate include, dar nu se limitează la, proiectarea și execuția următoarelor tipuri de structuri din cadrul sistemului de protecție:</a:t>
            </a: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doua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apărări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mal pe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întreaga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110 ml cu o 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ăț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medie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m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Lucrari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mediu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biostructura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recif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artificial, zona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Cystoseira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barbata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ce vor fi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4 -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Agigea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litoralului românesc și a factorilor de mediu, reabilitarea zonei costiere prin lucrări inginerești de combatere a fenomenului de eroziune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reducerea efectelor și pagubelor asupra populației cauzate de fenomenele naturale produse de schimbările climatice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litorale, respectiv dezvoltarea durabilă a zonei costiere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susținerea tendinței de revigorare a ecosistemului marin și de dezvoltare a unor specii pierdute la un moment dat din ecosistem  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013" y="0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2013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40263" y="5175250"/>
            <a:ext cx="2916237" cy="1430338"/>
            <a:chOff x="3184757" y="1069379"/>
            <a:chExt cx="2916323" cy="1429674"/>
          </a:xfrm>
        </p:grpSpPr>
        <p:grpSp>
          <p:nvGrpSpPr>
            <p:cNvPr id="24605" name="Group 6"/>
            <p:cNvGrpSpPr/>
            <p:nvPr/>
          </p:nvGrpSpPr>
          <p:grpSpPr>
            <a:xfrm>
              <a:off x="3184757" y="1069379"/>
              <a:ext cx="2916323" cy="809869"/>
              <a:chOff x="3184757" y="1069379"/>
              <a:chExt cx="2916323" cy="809869"/>
            </a:xfrm>
          </p:grpSpPr>
          <p:sp>
            <p:nvSpPr>
              <p:cNvPr id="24609" name="TextBox 10"/>
              <p:cNvSpPr txBox="1"/>
              <p:nvPr/>
            </p:nvSpPr>
            <p:spPr>
              <a:xfrm>
                <a:off x="3632266" y="1069379"/>
                <a:ext cx="2468814" cy="4924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emersa – latime medie 50 m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lungime 110 m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184757" y="1196320"/>
                <a:ext cx="403237" cy="187238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184757" y="1631093"/>
                <a:ext cx="403237" cy="1872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612" name="TextBox 13"/>
              <p:cNvSpPr txBox="1"/>
              <p:nvPr/>
            </p:nvSpPr>
            <p:spPr>
              <a:xfrm>
                <a:off x="3632266" y="1586860"/>
                <a:ext cx="1584176" cy="292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submersa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</p:grpSp>
        <p:grpSp>
          <p:nvGrpSpPr>
            <p:cNvPr id="24606" name="Group 7"/>
            <p:cNvGrpSpPr/>
            <p:nvPr/>
          </p:nvGrpSpPr>
          <p:grpSpPr>
            <a:xfrm>
              <a:off x="3184757" y="2006610"/>
              <a:ext cx="2523627" cy="492443"/>
              <a:chOff x="4647653" y="5597925"/>
              <a:chExt cx="2523627" cy="492443"/>
            </a:xfrm>
          </p:grpSpPr>
          <p:sp>
            <p:nvSpPr>
              <p:cNvPr id="24607" name="TextBox 8"/>
              <p:cNvSpPr txBox="1"/>
              <p:nvPr/>
            </p:nvSpPr>
            <p:spPr>
              <a:xfrm>
                <a:off x="5095162" y="5597925"/>
                <a:ext cx="2076118" cy="4924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aparare mal – lungime 1200 m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647653" y="5642901"/>
                <a:ext cx="396887" cy="18723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584065" y="308610"/>
          <a:ext cx="2870200" cy="26441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831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600" dirty="0">
                          <a:effectLst/>
                        </a:rPr>
                        <a:t>ETAPA 1 – ZONA AGIGEA 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+ </a:t>
                      </a:r>
                      <a:r>
                        <a:rPr lang="en-GB" sz="1600" baseline="0" dirty="0" err="1">
                          <a:effectLst/>
                          <a:latin typeface="+mn-lt"/>
                        </a:rPr>
                        <a:t>consolidare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aseline="0" dirty="0" err="1">
                          <a:effectLst/>
                          <a:latin typeface="+mn-lt"/>
                        </a:rPr>
                        <a:t>faleza</a:t>
                      </a:r>
                      <a:endParaRPr lang="en-GB" sz="1600" dirty="0">
                        <a:effectLst/>
                        <a:latin typeface="Arial" panose="020B060402020202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600" marR="68600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cs typeface="+mn-lt"/>
                        </a:rPr>
                        <a:t>1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Valoare</a:t>
                      </a:r>
                      <a:r>
                        <a:rPr lang="en-US" alt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 </a:t>
                      </a:r>
                      <a:r>
                        <a:rPr lang="en-GB" sz="1200" b="0" baseline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contract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27.970.074,09 lei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cs typeface="+mn-lt"/>
                        </a:rPr>
                        <a:t>fara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 TVA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47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dirty="0">
                          <a:solidFill>
                            <a:schemeClr val="bg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Antreprenor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ASOCIEREA FRANCO GIUSEPPE SRL-MODIMAR SRL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68600" marR="6860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 err="1">
                          <a:solidFill>
                            <a:schemeClr val="tx1"/>
                          </a:solidFill>
                          <a:sym typeface="+mn-ea"/>
                        </a:rPr>
                        <a:t>Capacitati aprobate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600" marR="686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chemeClr val="tx1"/>
                          </a:solidFill>
                          <a:sym typeface="+mn-ea"/>
                        </a:rPr>
                        <a:t>Protectie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sym typeface="+mn-ea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sym typeface="+mn-ea"/>
                        </a:rPr>
                        <a:t>costiera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1200 m</a:t>
                      </a:r>
                    </a:p>
                  </a:txBody>
                  <a:tcPr marL="68600" marR="6860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4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cs typeface="+mn-lt"/>
                        </a:rPr>
                        <a:t>Data de </a:t>
                      </a:r>
                      <a:r>
                        <a:rPr lang="en-US" sz="1200" dirty="0" err="1">
                          <a:cs typeface="+mn-lt"/>
                        </a:rPr>
                        <a:t>finalizare </a:t>
                      </a:r>
                      <a:r>
                        <a:rPr lang="en-US" sz="1200" dirty="0">
                          <a:cs typeface="+mn-lt"/>
                        </a:rPr>
                        <a:t>contract</a:t>
                      </a:r>
                      <a:endParaRPr lang="en-US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20</a:t>
                      </a:r>
                      <a:r>
                        <a:rPr 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.</a:t>
                      </a: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12</a:t>
                      </a:r>
                      <a:r>
                        <a:rPr 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.202</a:t>
                      </a: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4601" name="Group 15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4603" name="TextBox 16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4604" name="TextBox 17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4583748" y="3104833"/>
            <a:ext cx="287020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o-RO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DATA</a:t>
            </a: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SEMNARII CONTRACTULUI  19.06.2019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ro-RO" sz="1400" b="1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  <a:sym typeface="+mn-ea"/>
              </a:rPr>
              <a:t>AUTORIZATIE DE CONSTRUIRE</a:t>
            </a: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ro-RO" sz="1400" b="1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  <a:sym typeface="+mn-ea"/>
              </a:rPr>
              <a:t> NR. 43 din 19.08.2021</a:t>
            </a: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STADIU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DEFINITIVARE PROIECT TEHNIC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DE EXECUTIE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EXECUTIE ORGANIZARE DE SANTIER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9">
                                            <p:txEl>
                                              <p:charRg st="40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7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9">
                                            <p:txEl>
                                              <p:charRg st="47" end="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76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19">
                                            <p:txEl>
                                              <p:charRg st="76" end="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19">
                                            <p:txEl>
                                              <p:char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456" y="2096852"/>
            <a:ext cx="4609423" cy="2967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E19267-2562-7721-237A-7DAEE2D24E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169" y="385746"/>
            <a:ext cx="4609423" cy="3045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0D75E6-C083-4F97-6EA3-F6BE094B14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9062" y="3734780"/>
            <a:ext cx="4605530" cy="2935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F97DE9-FC8E-43A3-3414-402CDC7BCD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448" y="1855140"/>
            <a:ext cx="4721578" cy="3147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E4CF34-54DB-4E2B-8BE7-06FA7E7638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745" y="3489741"/>
            <a:ext cx="4721578" cy="3147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798B40-6537-9033-5F3B-BEB4FC7C21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822" y="152636"/>
            <a:ext cx="4721579" cy="3147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942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BDA397-66D9-231E-21D0-3236E03B48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067" y="1927148"/>
            <a:ext cx="4505554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6AC22E-0B42-6699-88CF-7992994ACF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461" y="3563861"/>
            <a:ext cx="5339916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5B188D-D834-D41A-542D-15A790F89B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765" y="296652"/>
            <a:ext cx="5339916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583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F62000-72C6-EEE2-B077-0DEC253EB2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13" y="1927148"/>
            <a:ext cx="5339916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F95796-A804-2335-AC0A-E76263EF04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016" y="3583393"/>
            <a:ext cx="5339916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3A908D-8C88-4461-8825-EE30847556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909" y="260529"/>
            <a:ext cx="5339916" cy="300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9997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fontAlgn="base">
              <a:lnSpc>
                <a:spcPct val="90000"/>
              </a:lnSpc>
            </a:pP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 reamenajare și înnisipare a acestei zone costiere redau gradul de protecție necesar și asigură prevenirea și gestionarea eroziunii costiere pentru cel puțin 50 de ani.</a:t>
            </a: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4 -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Agigea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467</Words>
  <Application>Microsoft Office PowerPoint</Application>
  <PresentationFormat>Widescreen</PresentationFormat>
  <Paragraphs>68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111</cp:revision>
  <cp:lastPrinted>2022-12-13T09:55:37Z</cp:lastPrinted>
  <dcterms:created xsi:type="dcterms:W3CDTF">2019-04-15T13:31:00Z</dcterms:created>
  <dcterms:modified xsi:type="dcterms:W3CDTF">2022-12-15T11:04:07Z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