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84" r:id="rId2"/>
    <p:sldId id="324" r:id="rId3"/>
    <p:sldId id="323" r:id="rId4"/>
    <p:sldId id="322" r:id="rId5"/>
    <p:sldId id="265" r:id="rId6"/>
    <p:sldId id="366" r:id="rId7"/>
    <p:sldId id="390" r:id="rId8"/>
    <p:sldId id="389" r:id="rId9"/>
    <p:sldId id="367" r:id="rId10"/>
    <p:sldId id="321" r:id="rId11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112" y="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B57E49-AEE9-1B20-17F1-399354FFD6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7B297-4B87-A170-19E6-8F2BCC68C9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6C27D-47C0-4D45-9CD0-004FBCE8B8EF}" type="datetimeFigureOut">
              <a:rPr lang="ro-RO" smtClean="0"/>
              <a:t>06.07.2023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3A92A-463B-9FB3-3472-EF67F9D323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DAF7E-D00B-C124-C669-F30FD25EF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A3C6A-FC9E-43BB-B673-16A66344D4C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705731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9CA1C4C5-B261-40B6-7558-96534A0321AD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4C50CACC-BFA6-ED93-6F00-892F3133D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F2DC67A3-BFAA-6FE9-35D1-099C30890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7AD5D23E-6578-38DF-4593-7B964DC07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6E25213F-6933-A6EA-1309-20C3C7F6E8D6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7F1919E7-CE3D-CE17-6ACA-1FA5DDE25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0A82DE90-2470-6638-682B-05D825159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442E6BD0-72C9-C01F-989C-3E2CB0C8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1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ZONA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 MAI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înainte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 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192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731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164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88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lei fără TVA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în celula nordică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aproximativ 4,5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1650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liniari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Recif artificial cu </a:t>
            </a:r>
            <a:r>
              <a:rPr lang="ro-RO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Cystoseira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Barbata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Zonă de protecție pentru reciful existent cu </a:t>
            </a:r>
            <a:r>
              <a:rPr lang="ro-RO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Cystoseira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Barbata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34290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</a:t>
            </a:r>
            <a:r>
              <a:rPr lang="ro-RO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nă de protecție a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speciei Zostera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Noltii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en-GB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o-RO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2 Mai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a factorilor de mediu, prin lucrări inginerești de combatere a fenomenului de eroziune costieră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1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013" y="0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8"/>
          <p:cNvGrpSpPr/>
          <p:nvPr/>
        </p:nvGrpSpPr>
        <p:grpSpPr>
          <a:xfrm>
            <a:off x="4691063" y="5129213"/>
            <a:ext cx="3000375" cy="1239837"/>
            <a:chOff x="3184757" y="1059359"/>
            <a:chExt cx="3000263" cy="1239639"/>
          </a:xfrm>
        </p:grpSpPr>
        <p:grpSp>
          <p:nvGrpSpPr>
            <p:cNvPr id="32797" name="Group 9"/>
            <p:cNvGrpSpPr/>
            <p:nvPr/>
          </p:nvGrpSpPr>
          <p:grpSpPr>
            <a:xfrm>
              <a:off x="3184757" y="1059359"/>
              <a:ext cx="3000263" cy="819889"/>
              <a:chOff x="3184757" y="1059359"/>
              <a:chExt cx="3000263" cy="819889"/>
            </a:xfrm>
          </p:grpSpPr>
          <p:sp>
            <p:nvSpPr>
              <p:cNvPr id="32801" name="TextBox 13"/>
              <p:cNvSpPr txBox="1"/>
              <p:nvPr/>
            </p:nvSpPr>
            <p:spPr>
              <a:xfrm>
                <a:off x="3652809" y="1059359"/>
                <a:ext cx="2532211" cy="4924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emersa – latime medie 85 m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lungime – 1650 m 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184757" y="1195862"/>
                <a:ext cx="403210" cy="188882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184757" y="1632354"/>
                <a:ext cx="403210" cy="187295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2804" name="TextBox 16"/>
              <p:cNvSpPr txBox="1"/>
              <p:nvPr/>
            </p:nvSpPr>
            <p:spPr>
              <a:xfrm>
                <a:off x="3652809" y="1586860"/>
                <a:ext cx="1584176" cy="292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submersa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</p:grpSp>
        <p:grpSp>
          <p:nvGrpSpPr>
            <p:cNvPr id="32798" name="Group 10"/>
            <p:cNvGrpSpPr/>
            <p:nvPr/>
          </p:nvGrpSpPr>
          <p:grpSpPr>
            <a:xfrm>
              <a:off x="3184757" y="2006610"/>
              <a:ext cx="2544170" cy="292388"/>
              <a:chOff x="4647653" y="5597925"/>
              <a:chExt cx="2544170" cy="292388"/>
            </a:xfrm>
          </p:grpSpPr>
          <p:sp>
            <p:nvSpPr>
              <p:cNvPr id="32799" name="TextBox 11"/>
              <p:cNvSpPr txBox="1"/>
              <p:nvPr/>
            </p:nvSpPr>
            <p:spPr>
              <a:xfrm>
                <a:off x="5115705" y="5597925"/>
                <a:ext cx="2076118" cy="292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aparare</a:t>
                </a:r>
                <a:r>
                  <a:rPr lang="en-US" altLang="en-US" sz="12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 mal – lungime 920 m</a:t>
                </a:r>
                <a:endParaRPr lang="en-US" altLang="en-US" sz="12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47653" y="5642703"/>
                <a:ext cx="396860" cy="18729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275157"/>
              </p:ext>
            </p:extLst>
          </p:nvPr>
        </p:nvGraphicFramePr>
        <p:xfrm>
          <a:off x="4597400" y="296863"/>
          <a:ext cx="2998788" cy="1310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786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ETAPA II –</a:t>
                      </a:r>
                      <a:r>
                        <a:rPr lang="en-GB" sz="1800" baseline="0" dirty="0">
                          <a:effectLst/>
                          <a:latin typeface="+mn-lt"/>
                        </a:rPr>
                        <a:t> Zona 2 Mai + </a:t>
                      </a:r>
                      <a:r>
                        <a:rPr lang="en-GB" sz="1800" baseline="0" dirty="0" err="1">
                          <a:effectLst/>
                          <a:latin typeface="+mn-lt"/>
                        </a:rPr>
                        <a:t>consolidare</a:t>
                      </a:r>
                      <a:r>
                        <a:rPr lang="en-GB" sz="1800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en-GB" sz="1800" baseline="0" dirty="0" err="1">
                          <a:effectLst/>
                          <a:latin typeface="+mn-lt"/>
                        </a:rPr>
                        <a:t>faleza</a:t>
                      </a:r>
                      <a:endParaRPr lang="en-GB" sz="18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81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1</a:t>
                      </a:r>
                    </a:p>
                  </a:txBody>
                  <a:tcPr marL="68576" marR="6857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5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1.650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6" marR="6857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2793" name="Group 18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32795" name="TextBox 19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32796" name="TextBox 20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82111C-48E6-C506-9668-82FB36E4B9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408" y="593724"/>
            <a:ext cx="5167313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4BFE23-6268-55C1-A780-1880E30BAB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4032" y="2746288"/>
            <a:ext cx="5157419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891FD9-4AFD-01E4-FC1A-16DFB4CC1E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4032" y="2751138"/>
            <a:ext cx="51689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1EEE08-F69F-EF3B-CF9A-944E7A81D8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5821" y="593724"/>
            <a:ext cx="5168900" cy="3430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9848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30494A-6120-8499-BA79-A3D2A4E40F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132" y="610736"/>
            <a:ext cx="5166922" cy="3427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FD500FD-C9D0-049B-DABF-95ACC3A37C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413" y="2734871"/>
            <a:ext cx="5166923" cy="3493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9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DD7883-05D1-089B-E8B9-50D7E2BF18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1626" y="2672387"/>
            <a:ext cx="51689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785EC0-B82B-D967-0A62-D4A2908048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938" y="574097"/>
            <a:ext cx="5172192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forma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en-GB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 Mai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377</Words>
  <Application>Microsoft Office PowerPoint</Application>
  <PresentationFormat>Widescreen</PresentationFormat>
  <Paragraphs>54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126</cp:revision>
  <dcterms:created xsi:type="dcterms:W3CDTF">2019-04-15T13:31:00Z</dcterms:created>
  <dcterms:modified xsi:type="dcterms:W3CDTF">2023-07-06T09:27:31Z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