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384" r:id="rId2"/>
    <p:sldId id="324" r:id="rId3"/>
    <p:sldId id="323" r:id="rId4"/>
    <p:sldId id="322" r:id="rId5"/>
    <p:sldId id="264" r:id="rId6"/>
    <p:sldId id="366" r:id="rId7"/>
    <p:sldId id="389" r:id="rId8"/>
    <p:sldId id="367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66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DC680EFD-E68D-FFCC-EF53-A6834C82A4BE}"/>
              </a:ext>
            </a:extLst>
          </p:cNvPr>
          <p:cNvGrpSpPr/>
          <p:nvPr userDrawn="1"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7335FE91-EF3C-2434-5656-5240D5383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AF76AA80-7C93-5252-CD6F-CAA277006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DD6CCC9A-975E-66BB-0425-91ED58B8C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317F8ED2-B4F2-A93E-B385-716810D78E94}"/>
              </a:ext>
            </a:extLst>
          </p:cNvPr>
          <p:cNvGrpSpPr/>
          <p:nvPr userDrawn="1"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8B41D94B-0E28-56B6-1024-F8FC2F038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CEF6BC4E-762E-1840-E7FA-D2E12367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C7760A92-F14D-A266-A5AB-CD288D715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10 – ZONA MANGALIA - SATURN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înainte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</a:t>
            </a:r>
            <a:r>
              <a:rPr lang="ro-RO" sz="1800" b="1" dirty="0"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ESTIMATĂ 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357.654.769,20 lei fără TVA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artificială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aproximativ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20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țărmului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25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liniari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specia Zostera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Noltii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153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80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 mp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specia Cystoseira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Barbata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3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65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30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0 mp</a:t>
            </a: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en-GB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Mangalia - Saturn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și a factorilor de mediu, prin lucrări inginerești de combatere a fenomenului de eroziune costieră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reducere a efectelor și pagubelor asupra populației cauzate de fenomene naturale produse de schimbările climatice;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și dezvoltarea habitatelor marine. 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7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013" y="0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18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5"/>
          <p:cNvGrpSpPr/>
          <p:nvPr/>
        </p:nvGrpSpPr>
        <p:grpSpPr>
          <a:xfrm>
            <a:off x="4640263" y="5553075"/>
            <a:ext cx="3076575" cy="820738"/>
            <a:chOff x="3184757" y="1059359"/>
            <a:chExt cx="3075801" cy="819889"/>
          </a:xfrm>
        </p:grpSpPr>
        <p:sp>
          <p:nvSpPr>
            <p:cNvPr id="31773" name="TextBox 6"/>
            <p:cNvSpPr txBox="1"/>
            <p:nvPr/>
          </p:nvSpPr>
          <p:spPr>
            <a:xfrm>
              <a:off x="3683731" y="1059359"/>
              <a:ext cx="2576827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emersa – latime medie 75 m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lungime – 2500 m 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184757" y="1195743"/>
              <a:ext cx="403124" cy="188718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84757" y="1631854"/>
              <a:ext cx="403124" cy="18713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76" name="TextBox 9"/>
            <p:cNvSpPr txBox="1"/>
            <p:nvPr/>
          </p:nvSpPr>
          <p:spPr>
            <a:xfrm>
              <a:off x="3683732" y="1586860"/>
              <a:ext cx="1584176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submersa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520034"/>
              </p:ext>
            </p:extLst>
          </p:nvPr>
        </p:nvGraphicFramePr>
        <p:xfrm>
          <a:off x="4598988" y="314325"/>
          <a:ext cx="2952750" cy="1036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7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ETAPA II –</a:t>
                      </a:r>
                      <a:r>
                        <a:rPr lang="en-GB" sz="1600" baseline="0" dirty="0">
                          <a:effectLst/>
                          <a:latin typeface="+mn-lt"/>
                        </a:rPr>
                        <a:t> Zona Mangalia-Saturn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4" marR="68594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Demolare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structuri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existente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4" marR="6859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9</a:t>
                      </a:r>
                    </a:p>
                  </a:txBody>
                  <a:tcPr marL="68594" marR="6859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buc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4" marR="6859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Protectie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costiera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4" marR="6859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2.500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4" marR="6859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4" marR="6859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1769" name="Group 11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31771" name="TextBox 12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31772" name="TextBox 13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161516-D710-816F-7D87-E404243479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4032" y="2751139"/>
            <a:ext cx="5168900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E462A6-9CEB-FACF-50B0-70A38554F2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408" y="593725"/>
            <a:ext cx="5167313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AB74C9-E9F0-E5EE-3CA1-963203BB9B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1100" y="2734872"/>
            <a:ext cx="5150547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987B3-CCFE-BBA9-009B-06EC625F44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04" y="609601"/>
            <a:ext cx="5166922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91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2D9AE3-6F3B-ECD6-4259-FD14601FD3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2538" y="2708275"/>
            <a:ext cx="5168900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E427E8-656C-C4E9-260A-69A00BD9B7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751" y="584684"/>
            <a:ext cx="5168900" cy="3485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 algn="just"/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forma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Mangalia - Saturn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359</Words>
  <Application>Microsoft Office PowerPoint</Application>
  <PresentationFormat>Widescreen</PresentationFormat>
  <Paragraphs>52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120</cp:revision>
  <dcterms:created xsi:type="dcterms:W3CDTF">2019-04-15T13:31:00Z</dcterms:created>
  <dcterms:modified xsi:type="dcterms:W3CDTF">2023-07-06T09:14:34Z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